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.blomstrom@gmail.com" initials="i" lastIdx="1" clrIdx="0">
    <p:extLst>
      <p:ext uri="{19B8F6BF-5375-455C-9EA6-DF929625EA0E}">
        <p15:presenceInfo xmlns:p15="http://schemas.microsoft.com/office/powerpoint/2012/main" userId="d69e4cbdd326c8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296CF-AD7B-4D85-8D11-33F399A5132B}" v="43" dt="2020-03-13T10:17:39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.blomstrom@gmail.com" userId="d69e4cbdd326c80f" providerId="LiveId" clId="{194296CF-AD7B-4D85-8D11-33F399A5132B}"/>
    <pc:docChg chg="undo custSel modSld">
      <pc:chgData name="isabel.blomstrom@gmail.com" userId="d69e4cbdd326c80f" providerId="LiveId" clId="{194296CF-AD7B-4D85-8D11-33F399A5132B}" dt="2020-03-13T10:17:39.431" v="682"/>
      <pc:docMkLst>
        <pc:docMk/>
      </pc:docMkLst>
      <pc:sldChg chg="addSp modSp">
        <pc:chgData name="isabel.blomstrom@gmail.com" userId="d69e4cbdd326c80f" providerId="LiveId" clId="{194296CF-AD7B-4D85-8D11-33F399A5132B}" dt="2020-03-13T09:47:01.101" v="98" actId="255"/>
        <pc:sldMkLst>
          <pc:docMk/>
          <pc:sldMk cId="3474313082" sldId="256"/>
        </pc:sldMkLst>
        <pc:spChg chg="add mod">
          <ac:chgData name="isabel.blomstrom@gmail.com" userId="d69e4cbdd326c80f" providerId="LiveId" clId="{194296CF-AD7B-4D85-8D11-33F399A5132B}" dt="2020-03-13T09:47:01.101" v="98" actId="255"/>
          <ac:spMkLst>
            <pc:docMk/>
            <pc:sldMk cId="3474313082" sldId="256"/>
            <ac:spMk id="2" creationId="{7D468F5A-ABDC-4E16-A73C-797A4A96D025}"/>
          </ac:spMkLst>
        </pc:spChg>
      </pc:sldChg>
      <pc:sldChg chg="addSp delSp modSp">
        <pc:chgData name="isabel.blomstrom@gmail.com" userId="d69e4cbdd326c80f" providerId="LiveId" clId="{194296CF-AD7B-4D85-8D11-33F399A5132B}" dt="2020-03-13T09:04:32.981" v="47" actId="1076"/>
        <pc:sldMkLst>
          <pc:docMk/>
          <pc:sldMk cId="443897037" sldId="257"/>
        </pc:sldMkLst>
        <pc:spChg chg="mod">
          <ac:chgData name="isabel.blomstrom@gmail.com" userId="d69e4cbdd326c80f" providerId="LiveId" clId="{194296CF-AD7B-4D85-8D11-33F399A5132B}" dt="2020-03-13T09:02:32.819" v="34" actId="1076"/>
          <ac:spMkLst>
            <pc:docMk/>
            <pc:sldMk cId="443897037" sldId="257"/>
            <ac:spMk id="2" creationId="{8D924D1D-622F-4F42-AB86-6DAD3081B3AF}"/>
          </ac:spMkLst>
        </pc:spChg>
        <pc:spChg chg="del mod">
          <ac:chgData name="isabel.blomstrom@gmail.com" userId="d69e4cbdd326c80f" providerId="LiveId" clId="{194296CF-AD7B-4D85-8D11-33F399A5132B}" dt="2020-03-13T09:01:31.520" v="33" actId="478"/>
          <ac:spMkLst>
            <pc:docMk/>
            <pc:sldMk cId="443897037" sldId="257"/>
            <ac:spMk id="4" creationId="{25486A08-37BF-4029-A974-54D1CB7885AA}"/>
          </ac:spMkLst>
        </pc:spChg>
        <pc:spChg chg="del">
          <ac:chgData name="isabel.blomstrom@gmail.com" userId="d69e4cbdd326c80f" providerId="LiveId" clId="{194296CF-AD7B-4D85-8D11-33F399A5132B}" dt="2020-03-13T09:03:38.556" v="40" actId="478"/>
          <ac:spMkLst>
            <pc:docMk/>
            <pc:sldMk cId="443897037" sldId="257"/>
            <ac:spMk id="5" creationId="{8629D058-CCCF-4392-8B00-BFAA71522074}"/>
          </ac:spMkLst>
        </pc:spChg>
        <pc:picChg chg="add mod">
          <ac:chgData name="isabel.blomstrom@gmail.com" userId="d69e4cbdd326c80f" providerId="LiveId" clId="{194296CF-AD7B-4D85-8D11-33F399A5132B}" dt="2020-03-13T09:04:32.981" v="47" actId="1076"/>
          <ac:picMkLst>
            <pc:docMk/>
            <pc:sldMk cId="443897037" sldId="257"/>
            <ac:picMk id="6" creationId="{7C5CA2C3-7299-4949-A155-85EC9982FC88}"/>
          </ac:picMkLst>
        </pc:picChg>
        <pc:picChg chg="add mod">
          <ac:chgData name="isabel.blomstrom@gmail.com" userId="d69e4cbdd326c80f" providerId="LiveId" clId="{194296CF-AD7B-4D85-8D11-33F399A5132B}" dt="2020-03-13T09:04:08.219" v="46" actId="1076"/>
          <ac:picMkLst>
            <pc:docMk/>
            <pc:sldMk cId="443897037" sldId="257"/>
            <ac:picMk id="8" creationId="{B6A6C706-9EAB-4A3C-97C9-6B678516D4A6}"/>
          </ac:picMkLst>
        </pc:picChg>
      </pc:sldChg>
      <pc:sldChg chg="modSp">
        <pc:chgData name="isabel.blomstrom@gmail.com" userId="d69e4cbdd326c80f" providerId="LiveId" clId="{194296CF-AD7B-4D85-8D11-33F399A5132B}" dt="2020-03-13T09:52:25.669" v="231" actId="20577"/>
        <pc:sldMkLst>
          <pc:docMk/>
          <pc:sldMk cId="469025947" sldId="258"/>
        </pc:sldMkLst>
        <pc:spChg chg="mod">
          <ac:chgData name="isabel.blomstrom@gmail.com" userId="d69e4cbdd326c80f" providerId="LiveId" clId="{194296CF-AD7B-4D85-8D11-33F399A5132B}" dt="2020-03-13T09:52:25.669" v="231" actId="20577"/>
          <ac:spMkLst>
            <pc:docMk/>
            <pc:sldMk cId="469025947" sldId="258"/>
            <ac:spMk id="3" creationId="{22090669-833A-476F-AD41-CEF90F3C7F1D}"/>
          </ac:spMkLst>
        </pc:spChg>
      </pc:sldChg>
      <pc:sldChg chg="addSp delSp modSp modTransition modAnim">
        <pc:chgData name="isabel.blomstrom@gmail.com" userId="d69e4cbdd326c80f" providerId="LiveId" clId="{194296CF-AD7B-4D85-8D11-33F399A5132B}" dt="2020-03-13T10:17:39.431" v="682"/>
        <pc:sldMkLst>
          <pc:docMk/>
          <pc:sldMk cId="215879350" sldId="259"/>
        </pc:sldMkLst>
        <pc:spChg chg="del mod">
          <ac:chgData name="isabel.blomstrom@gmail.com" userId="d69e4cbdd326c80f" providerId="LiveId" clId="{194296CF-AD7B-4D85-8D11-33F399A5132B}" dt="2020-03-13T10:04:35.486" v="234" actId="478"/>
          <ac:spMkLst>
            <pc:docMk/>
            <pc:sldMk cId="215879350" sldId="259"/>
            <ac:spMk id="3" creationId="{0E3C6538-75CA-4A57-A8E0-A66562F5A549}"/>
          </ac:spMkLst>
        </pc:spChg>
        <pc:picChg chg="add mod modCrop">
          <ac:chgData name="isabel.blomstrom@gmail.com" userId="d69e4cbdd326c80f" providerId="LiveId" clId="{194296CF-AD7B-4D85-8D11-33F399A5132B}" dt="2020-03-13T10:11:06.573" v="364" actId="1076"/>
          <ac:picMkLst>
            <pc:docMk/>
            <pc:sldMk cId="215879350" sldId="259"/>
            <ac:picMk id="5" creationId="{46269E47-8222-4008-81C0-15C90DE70979}"/>
          </ac:picMkLst>
        </pc:picChg>
      </pc:sldChg>
      <pc:sldChg chg="modSp">
        <pc:chgData name="isabel.blomstrom@gmail.com" userId="d69e4cbdd326c80f" providerId="LiveId" clId="{194296CF-AD7B-4D85-8D11-33F399A5132B}" dt="2020-03-13T10:17:29.648" v="681" actId="1076"/>
        <pc:sldMkLst>
          <pc:docMk/>
          <pc:sldMk cId="1188114909" sldId="260"/>
        </pc:sldMkLst>
        <pc:spChg chg="mod">
          <ac:chgData name="isabel.blomstrom@gmail.com" userId="d69e4cbdd326c80f" providerId="LiveId" clId="{194296CF-AD7B-4D85-8D11-33F399A5132B}" dt="2020-03-13T10:17:29.648" v="681" actId="1076"/>
          <ac:spMkLst>
            <pc:docMk/>
            <pc:sldMk cId="1188114909" sldId="260"/>
            <ac:spMk id="3" creationId="{91BB0AB2-0CDB-4C10-B89F-043B2D5A4D7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98B4D13-B2CE-4413-AC13-DDCC82253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DE755913-B454-4DC5-8F7A-28AA3624E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5254C39-673D-44EF-AC13-92D10BCC9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F6F9288-641B-4DCA-A9DF-838BFB36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22A27A0-297B-425E-9047-2BF92C83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15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EECEF98-F6A1-47FF-9384-D355A9CC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0EF45D3-BB21-4144-8D0E-F5C6F0E0E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D74498D-6CB9-4487-99BC-7C852E6C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6E8D18D-5785-4BB7-ABBC-1AE96C5C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1E56D5C-4DFD-44E4-BF87-38987651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493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67A2DCEF-E13E-4713-A885-BF47F600D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D251D3C6-F3DC-4AB4-B617-D26730A1D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5ADB977-2624-4FEA-8D1F-70950DC8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85629BC-0BAC-43A9-8E74-06339AA1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5A5AE08-BDCA-4349-8D9B-9087172E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1064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7C66D5-2EA8-448C-9E54-1BE2551F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E7AF0F2-E15B-4EB8-9D92-5305CB2E6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0FC26B3-961A-4FC8-BD87-DAF5CFE4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C0D80B7-BD8A-4143-88FC-80911088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61158AB-8B24-4ABF-ACF3-A780BDA8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408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C48325-09FA-4003-B498-C88D7FE2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E7F0570-6109-4B13-B9D6-8C222F57E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8B52A7B-AB1E-48C3-B61D-98A643219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3A528E9-A82F-4A3A-95FF-4C50A7E8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528BEDA-4ACE-4876-98EA-08EB0992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175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FAD0125-39C5-472A-9576-51EF92EA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CD2BC3-40B2-4207-AE12-2D27D7A68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3F9EF77-2147-4F11-9D50-BC419F98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9B90EE1-4AD7-485F-B3A5-9B06CCEF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B35E3F4-8B3B-424F-917E-AFA59B5A9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9A959DB-845E-4802-9F7E-F83DC2F2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126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9FF1972-69C2-4B42-8F6A-E1F918DA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E763BF6-9A56-4FB8-8EC4-BED7C088A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38DE56F-337C-4E0E-88A0-8C28A336E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0BB87DF-941C-4FAC-ACC6-9BABD16D9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A40094DE-58E4-428E-AF96-B7753F3FB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26F1EF66-2AC2-4664-A9A3-EF4EAAA3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1CE30ED7-23F7-449A-81AD-2A75CAC8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198AA895-26D5-429C-823D-2C4071FB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951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7FD13B7-C087-444D-9B9B-4DBB2632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3C662F4D-BCF2-4AF8-8FEE-32507967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685D488-2B97-44AA-9FFA-50A050A5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531D4E1-CEEA-4D6E-A9BB-23C8FEE9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403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A7D534C3-3AD9-49F2-869F-4FE45C5DA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3FA1705B-BC4D-4BAF-8F14-E3DE7102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6D227A-D923-4410-95CB-8A1E8A83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948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B732F85-D561-4B55-B886-598251EE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7461A80-5F10-492C-B0C8-135C5407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C6C26A9E-A342-4392-B49D-1BAC80B92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63AC4DF-791F-427B-AC25-05732729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9B5EE5A-9C69-43E3-9724-CD105325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CB44DE5-EE33-4945-AB19-9497B7C6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331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A0226DD-2338-4272-9082-469DAAEC2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1701BD7C-0CB6-4D38-BA6A-69E67AC1E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52476BE-1A86-4DC5-A469-4F27FC8EE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65C2FD9-01A9-41BD-AFE8-5A66FC95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37A26C2-F3D7-4ED0-8230-CFA3FA73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722C188-BC78-47B3-944C-E08F5EF5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34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53427D7-38DD-43E1-B11A-CBD0AD149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FE009FD-64AE-4DD8-9444-A71036571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3CCBCE7-48FF-4C58-A0F2-A276C02FE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7E6CF-8515-4EB9-AAA5-F224764EC9C0}" type="datetimeFigureOut">
              <a:rPr lang="sv-SE" smtClean="0"/>
              <a:t>2020-03-13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10A5D33-7F5C-47EA-AC91-DB063F06D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066461B-570B-4F8F-B691-37CFBCFEF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A4310-5387-499B-A951-D10B12F49F4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611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BE7ECA78-A936-4713-AE04-EECDF7FBA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66" y="1600166"/>
            <a:ext cx="3657667" cy="3657667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D468F5A-ABDC-4E16-A73C-797A4A96D025}"/>
              </a:ext>
            </a:extLst>
          </p:cNvPr>
          <p:cNvSpPr txBox="1"/>
          <p:nvPr/>
        </p:nvSpPr>
        <p:spPr>
          <a:xfrm>
            <a:off x="2857500" y="5648325"/>
            <a:ext cx="687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/>
              <a:t>Isabel Blomström, Emelie </a:t>
            </a:r>
            <a:r>
              <a:rPr lang="sv-SE" sz="2400" dirty="0" err="1"/>
              <a:t>Rosenlöw</a:t>
            </a:r>
            <a:r>
              <a:rPr lang="sv-SE" sz="2400" dirty="0"/>
              <a:t> och Elin Alm</a:t>
            </a:r>
          </a:p>
        </p:txBody>
      </p:sp>
    </p:spTree>
    <p:extLst>
      <p:ext uri="{BB962C8B-B14F-4D97-AF65-F5344CB8AC3E}">
        <p14:creationId xmlns:p14="http://schemas.microsoft.com/office/powerpoint/2010/main" val="347431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D924D1D-622F-4F42-AB86-6DAD3081B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218"/>
            <a:ext cx="9144000" cy="1109663"/>
          </a:xfrm>
        </p:spPr>
        <p:txBody>
          <a:bodyPr/>
          <a:lstStyle/>
          <a:p>
            <a:r>
              <a:rPr lang="sv-SE" dirty="0"/>
              <a:t>PLANERING</a:t>
            </a:r>
          </a:p>
        </p:txBody>
      </p:sp>
      <p:pic>
        <p:nvPicPr>
          <p:cNvPr id="6" name="Bildobjekt 5" descr="En bild som visar text, vit&#10;&#10;Automatiskt genererad beskrivning">
            <a:extLst>
              <a:ext uri="{FF2B5EF4-FFF2-40B4-BE49-F238E27FC236}">
                <a16:creationId xmlns:a16="http://schemas.microsoft.com/office/drawing/2014/main" id="{7C5CA2C3-7299-4949-A155-85EC9982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6083" y="1982391"/>
            <a:ext cx="5172075" cy="3879056"/>
          </a:xfrm>
          <a:prstGeom prst="rect">
            <a:avLst/>
          </a:prstGeom>
        </p:spPr>
      </p:pic>
      <p:pic>
        <p:nvPicPr>
          <p:cNvPr id="8" name="Bildobjekt 7" descr="En bild som visar vit, dörr, stående&#10;&#10;Automatiskt genererad beskrivning">
            <a:extLst>
              <a:ext uri="{FF2B5EF4-FFF2-40B4-BE49-F238E27FC236}">
                <a16:creationId xmlns:a16="http://schemas.microsoft.com/office/drawing/2014/main" id="{B6A6C706-9EAB-4A3C-97C9-6B678516D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3841" y="1982391"/>
            <a:ext cx="5172075" cy="38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9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354504-15D2-4E4D-981E-2DBB0A36F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5318"/>
            <a:ext cx="9144000" cy="1909763"/>
          </a:xfrm>
        </p:spPr>
        <p:txBody>
          <a:bodyPr/>
          <a:lstStyle/>
          <a:p>
            <a:r>
              <a:rPr lang="sv-SE" dirty="0"/>
              <a:t>GENOMFÖRANDE OCH STRUKTURERING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2090669-833A-476F-AD41-CEF90F3C7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2937"/>
            <a:ext cx="9144000" cy="288448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Sätta upp projekt på </a:t>
            </a:r>
            <a:r>
              <a:rPr lang="sv-SE" dirty="0" err="1"/>
              <a:t>GitHub</a:t>
            </a:r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Börja koda tillsammans, skapa skelett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Generella regler för kod och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Mycket </a:t>
            </a:r>
            <a:r>
              <a:rPr lang="sv-SE" dirty="0" err="1"/>
              <a:t>parprogrammering</a:t>
            </a:r>
            <a:r>
              <a:rPr lang="sv-SE" dirty="0"/>
              <a:t> i början, löste logiken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Fixat smågrejer enskilt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9025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892D07E-4C5B-4B1B-A1BA-BF5FC83A4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9125"/>
            <a:ext cx="9144000" cy="1138238"/>
          </a:xfrm>
        </p:spPr>
        <p:txBody>
          <a:bodyPr/>
          <a:lstStyle/>
          <a:p>
            <a:r>
              <a:rPr lang="sv-SE" dirty="0"/>
              <a:t>KOMPONENTER</a:t>
            </a:r>
          </a:p>
        </p:txBody>
      </p:sp>
      <p:pic>
        <p:nvPicPr>
          <p:cNvPr id="5" name="Bildobjekt 4" descr="En bild som visar text, whiteboardtavla&#10;&#10;Automatiskt genererad beskrivning">
            <a:extLst>
              <a:ext uri="{FF2B5EF4-FFF2-40B4-BE49-F238E27FC236}">
                <a16:creationId xmlns:a16="http://schemas.microsoft.com/office/drawing/2014/main" id="{46269E47-8222-4008-81C0-15C90DE70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7" b="5270"/>
          <a:stretch/>
        </p:blipFill>
        <p:spPr>
          <a:xfrm>
            <a:off x="2191840" y="1757363"/>
            <a:ext cx="7808320" cy="51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36F4764-702B-4E7F-976A-FA495D63D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1499"/>
            <a:ext cx="9144000" cy="1128713"/>
          </a:xfrm>
        </p:spPr>
        <p:txBody>
          <a:bodyPr/>
          <a:lstStyle/>
          <a:p>
            <a:r>
              <a:rPr lang="sv-SE" dirty="0"/>
              <a:t>REFLEKTION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1BB0AB2-0CDB-4C10-B89F-043B2D5A4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35212"/>
            <a:ext cx="9144000" cy="374173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Styrkan i att </a:t>
            </a:r>
            <a:r>
              <a:rPr lang="sv-SE" dirty="0" err="1"/>
              <a:t>parprogrammera</a:t>
            </a:r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Roligt att få välja själva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Svårt att välja själva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Bättre överblick för att vi inte varit så många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Tid att sätta sig in i varandras komponenter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Möjlighet att lära varandra, tid samt lugn och 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/>
              <a:t>Tid att fördjupa sig </a:t>
            </a:r>
          </a:p>
        </p:txBody>
      </p:sp>
    </p:spTree>
    <p:extLst>
      <p:ext uri="{BB962C8B-B14F-4D97-AF65-F5344CB8AC3E}">
        <p14:creationId xmlns:p14="http://schemas.microsoft.com/office/powerpoint/2010/main" val="118811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D639F6-B670-43F7-8B5F-BA4A8A1DC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0112"/>
            <a:ext cx="9144000" cy="976313"/>
          </a:xfrm>
        </p:spPr>
        <p:txBody>
          <a:bodyPr/>
          <a:lstStyle/>
          <a:p>
            <a:r>
              <a:rPr lang="sv-SE" dirty="0"/>
              <a:t>DEMO</a:t>
            </a:r>
          </a:p>
        </p:txBody>
      </p:sp>
      <p:pic>
        <p:nvPicPr>
          <p:cNvPr id="7" name="Bild 6" descr="Spela">
            <a:extLst>
              <a:ext uri="{FF2B5EF4-FFF2-40B4-BE49-F238E27FC236}">
                <a16:creationId xmlns:a16="http://schemas.microsoft.com/office/drawing/2014/main" id="{F4EB9069-BCCA-4CF3-9EE3-4135CFA7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86</Words>
  <Application>Microsoft Office PowerPoint</Application>
  <PresentationFormat>Bredbild</PresentationFormat>
  <Paragraphs>18</Paragraphs>
  <Slides>6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Office-tema</vt:lpstr>
      <vt:lpstr>PowerPoint-presentation</vt:lpstr>
      <vt:lpstr>PLANERING</vt:lpstr>
      <vt:lpstr>GENOMFÖRANDE OCH STRUKTURERING</vt:lpstr>
      <vt:lpstr>KOMPONENTER</vt:lpstr>
      <vt:lpstr>REFLEKTION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isabel.blomstrom@gmail.com</dc:creator>
  <cp:lastModifiedBy>isabel.blomstrom@gmail.com</cp:lastModifiedBy>
  <cp:revision>3</cp:revision>
  <dcterms:created xsi:type="dcterms:W3CDTF">2020-03-09T13:43:38Z</dcterms:created>
  <dcterms:modified xsi:type="dcterms:W3CDTF">2020-03-13T10:17:40Z</dcterms:modified>
</cp:coreProperties>
</file>